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93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1788036"/>
            <a:ext cx="5665076" cy="14370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AI-Augmented Red Teaming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4005" y="3573780"/>
            <a:ext cx="26435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94005" y="4015740"/>
            <a:ext cx="37947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Attack Path Modeling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f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19145" y="4185289"/>
            <a:ext cx="2794190" cy="1968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Plots Likely Kill Chains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7138" y="729760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Topology-Based Modeling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1463" y="1104169"/>
            <a:ext cx="412847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platforms like XM Cyber analyze network topology to map likely kill chains, identifying choke points and privilege boundaries that red teams can exploit.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41269" y="4046816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MITRE ATT&amp;CK Alignment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835594" y="4421225"/>
            <a:ext cx="412847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adversary TTPs mapped to MITRE ATT&amp;CK, providing red teams with a structured framework for realistic and compliant adversary emulation.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7355" y="1030288"/>
            <a:ext cx="787971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Scenario Sandbox Before Click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79700" y="3518882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Simulated Attack Graphs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85711" y="4378588"/>
            <a:ext cx="3108804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simulated attack graphs to forecast detection probability and control bypass difficulty, allowing red teams to refine their strategies before engaging.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3310" y="2429399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Pre-Engagement Planning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51573" y="3204883"/>
            <a:ext cx="310880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 teams can use AI to pre-plan rollback steps and select optimal entry vectors, ensuring safe and controlled engagements without touching production systems.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98660" y="1306905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Time-Efficient Planning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904671" y="2100400"/>
            <a:ext cx="310880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scenario sandboxes enable red teams to quickly iterate and refine their plans, saving time and resources while maintaining operational safety.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Exercise Telemetry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Correlates Red Actions to Blue Alerts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Event Clustering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Elastic Security ML cluster millions of events triggered during drills, revealing uncorrelated logs and silent EDR rules that manual reviews might miss.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Gap Identification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identifies detection gaps by correlating red-team actions to blue-team alerts, providing actionable insights for improving defensive capabilities.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Analysis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analysis provides real-time feedback during exercises, enabling red and blue teams to quickly identify and address gaps in their strategies.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63916" y="2999157"/>
            <a:ext cx="8996856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Gap Heatmap in Minutes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56693" y="469071"/>
            <a:ext cx="7150737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Coverage Heatmaps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73451" y="1000372"/>
            <a:ext cx="7331551" cy="731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ATT&amp;CK coverage heatmaps, visualizing detection gaps and guiding purple-team tuning efforts, ensuring continuous improvement.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56693" y="4252014"/>
            <a:ext cx="7150737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Post-Mortem Analysis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073451" y="4783315"/>
            <a:ext cx="7331551" cy="10973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heatmaps provide a clear overview of detection gaps, enabling efficient post-mortem analysis and facilitating continuous improvement in defensive strategies.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Infrastructure &amp; Docs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289" y="1757767"/>
            <a:ext cx="3512793" cy="2645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Synthetic Payloads &amp; Labs on Demand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84013" y="1321237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Simulation Artifacts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2297" y="1695646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recommends benign simulation artifacts, ensuring red-team infrastructure remains compliant and secure, preventing unintended exposure.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60413" y="3987737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Isolated Cloud Labs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88697" y="4362146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spins up isolated cloud labs with pre-hardened IAM roles, providing a safe environment for red-team exercises and reducing operational risk.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1833" y="938480"/>
            <a:ext cx="4424855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Draft Reports While You Sleep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408351" y="1142901"/>
            <a:ext cx="715073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Report Generation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5920" y="1819751"/>
            <a:ext cx="517191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Cortex XSOAR convert raw logs and notes into structured draft reports, significantly reducing the time spent on documentation.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-560751" y="4273496"/>
            <a:ext cx="715073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Deliverables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3520" y="4950346"/>
            <a:ext cx="517191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consistent technical depth and clarity in reports, maintaining high standards across different engagements and red-team members.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9945" y="2894854"/>
            <a:ext cx="3126828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 Summaries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34214" y="4142898"/>
            <a:ext cx="3594537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translates technical actions into executive summaries, making it easier for non-technical stakeholders to understand the findings and recommendations.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Purple-Team &amp; Ethics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07" y="163017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Red-Team Landscape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2207" y="242566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Recon &amp; Intel Boost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72207" y="322115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Attack Path Modeling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2207" y="401664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Exercise Telemetry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72207" y="481213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Infrastructure &amp; Docs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72207" y="5607625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Purple-Team &amp; Ethics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f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995" y="385445"/>
            <a:ext cx="630745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Next Purple Test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80780" y="1497304"/>
            <a:ext cx="431712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Validation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30587" y="1992104"/>
            <a:ext cx="3417508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previous red actions and blue detentions to propose fresh detection test cases, ensuring continuous validation and improvement of defensive capabilities.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74877" y="3688711"/>
            <a:ext cx="431712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Purple-Team Iterations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24684" y="4183511"/>
            <a:ext cx="3417508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suggestions enable efficient purple-team iterations, preventing repetitive engagements and ensuring continuous learning and improvement.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908000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 Guardrails Built-In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4673" y="5419031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Alignment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policy-alignment engines compare planned tactics against rules of engagement, flagging potential scope creep and ensuring compliance.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3" y="5419031"/>
            <a:ext cx="271465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Pre-Authorization Checklists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2" y="2001838"/>
            <a:ext cx="3476654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pre-authorization checklists, embedding compliance into planning and reducing the risk of unauthorized activities.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82674" y="5410220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Red Teaming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60306" y="2001838"/>
            <a:ext cx="3476654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maintain ethical standards by highlighting potential scope violations and ensuring red-team activities remain safe and authorized.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Triage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1011" y="1324729"/>
            <a:ext cx="6629563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Scoring Matrix for AI Readiness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04229" y="2494834"/>
            <a:ext cx="716312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Readiness Assessment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04229" y="3185067"/>
            <a:ext cx="7163127" cy="12342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list recurring red-team tasks and score them based on repetition, data volume, documentation intensity, and scenario planning needs to identify suitable AI candidates.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454084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Recon Data Sprint Simulation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4956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Sample Data Analysis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a sample dataset, teams apply AI clustering to surface top attack surfaces, craft emulation hypotheses, and estimate time savings.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4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Experience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3" y="2001838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gain hands-on experience with AI tools, learning how to quickly distill recon data and prioritize targets for manual testing.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6329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Comparison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15328" y="2001838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AI-driven analysis with manual methods to highlight the efficiency gains and potential benefits of integrating AI into red-team workflows.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c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4000" y="4995932"/>
            <a:ext cx="8835504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Report-Write Relay Race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5205" y="1802130"/>
            <a:ext cx="52425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Drafts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03435" y="2222521"/>
            <a:ext cx="5044965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feed raw logs and notes into an AI summarizer, comparing machine-generated drafts with human-written reports for clarity and accuracy.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770370" y="1802130"/>
            <a:ext cx="45015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Minimal Edits Needed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71288" y="2208718"/>
            <a:ext cx="4577254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identify minimal edits required to finalize AI-generated reports, demonstrating the potential for significant time savings in documentation.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Playbook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h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759" y="1318966"/>
            <a:ext cx="6484881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AI Red-Team Cheat Sheet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128" y="3027262"/>
            <a:ext cx="2714653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060" y="3858259"/>
            <a:ext cx="3328788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one-page cheat sheet maps every red-team phase to vetted AI tools, risk notes, and human checkpoints, providing a quick reference for managers.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6087" y="3027262"/>
            <a:ext cx="2714653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Tool Sprawl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49019" y="3858259"/>
            <a:ext cx="3328788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cheat sheet helps avoid tool sprawl and unauthorized utilities by providing a centralized resource for AI integration.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24044" y="2982485"/>
            <a:ext cx="2714653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Compliance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116976" y="3813482"/>
            <a:ext cx="3328788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cheat sheet ensures compliance with organizational policies by highlighting ethical considerations and authorization requirements.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8-d3ce430s8jdo4os5dcd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0160"/>
            <a:ext cx="1219263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676" y="1408370"/>
            <a:ext cx="8835504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&amp; Privacy Checklist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45325" y="4081814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Encryption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676" y="4639002"/>
            <a:ext cx="4660557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Confirm data encryption, bias audits, scope limitation, audit trails, and dual-use safeguards before deploying any AI tool.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8316" y="4086519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 with Policies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23509" y="4654419"/>
            <a:ext cx="4660557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 AI choices with organizational ethics policies to protect client data and maintain stakeholder trust.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30369" y="131567"/>
            <a:ext cx="630823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82666" y="1791546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Low-Risk Tasks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9180" y="2376321"/>
            <a:ext cx="2358296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low-risk reporting tasks to establish a baseline and measure the impact of AI integration.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75880" y="1791546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a Pilot Program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92394" y="2376321"/>
            <a:ext cx="2358296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a four-week pilot with volunteer testers to gather feedback and refine AI prompts and processes.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27831" y="1816553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Horizontally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4345" y="2401328"/>
            <a:ext cx="2358296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AI integration horizontally across recon, simulation, and analytics, ensuring continuous improvement and alignment with red-team goals.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84998" y="1816553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 Continuous Training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401512" y="2401328"/>
            <a:ext cx="2358296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 continuous training to ensure red-team members are proficient with AI tools and can effectively leverage them in their workflows.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4-d3ce420s8jdo4os5dc6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9415" y="1391285"/>
            <a:ext cx="521144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Triage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749415" y="4158615"/>
            <a:ext cx="521208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00" y="4593590"/>
            <a:ext cx="30918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Red-Team Landscape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h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6075" y="313373"/>
            <a:ext cx="6610350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Inside Red-Team Workflows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17392" y="1322491"/>
            <a:ext cx="1673201" cy="911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Reconnaissance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50609" y="2271435"/>
            <a:ext cx="2036016" cy="32000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Recorded Future and Maltego AI summarize OSINT data, highlighting potential attack surfaces and misconfigurations, speeding up the initial recon phase for red teams.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07320" y="1322491"/>
            <a:ext cx="1673201" cy="911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Attack Path Modeling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95498" y="2271435"/>
            <a:ext cx="2036016" cy="28801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such as MITRE Caldera and AttackIQ use AI to map likely kill chains and suggest adversary TTPs aligned with MITRE ATT&amp;CK, aiding in realistic scenario planning.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007171" y="1322491"/>
            <a:ext cx="167320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Reporting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40388" y="2271435"/>
            <a:ext cx="2036016" cy="28801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AI-assisted tools like Cortex XSOAR generate draft reports from logs and notes, summarizing attack paths and findings, significantly reducing the time spent on documentation.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8981" y="1448243"/>
            <a:ext cx="84135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Division of Labor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39690" y="3421342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34015" y="3795751"/>
            <a:ext cx="412847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automating repetitive tasks such as log analysis, data summarization, and report generation, freeing up red-teamers to focus on strategic planning and ethical considerations.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16325" y="3402386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Expertise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97462" y="3776795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Red-teamers handle sensitive operational tasks requiring human skill, judgment, and authorization, ensuring that AI-driven activities remain ethical and controlled.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Recon &amp; Intel Boost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37326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Distills Recon Noise into Insight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981" y="5445517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OSINT Summarization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3683" y="2141189"/>
            <a:ext cx="2358296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Recorded Future distill vast amounts of OSINT data into actionable insights, helping red teams quickly identify potential attack surfaces.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41195" y="5444382"/>
            <a:ext cx="199132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Asset Mapping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96897" y="2140054"/>
            <a:ext cx="2358296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Maltego AI integrates with existing recon tools to map technologies used by target networks, providing a clear picture of the attack landscape.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19270" y="5444382"/>
            <a:ext cx="199132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Detection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74972" y="2140054"/>
            <a:ext cx="2358296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detect patterns in recon output, flagging anomalies and potential vulnerabilities that might be missed by manual analysis.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496388" y="5444382"/>
            <a:ext cx="199132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352090" y="2140054"/>
            <a:ext cx="2358296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prioritize areas for manual testing by highlighting high-probability targets, ensuring efficient use of red-team resources.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7401" y="1293553"/>
            <a:ext cx="5657193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 Targets Without Bias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6" y="2500732"/>
            <a:ext cx="491390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Bias-Free Target Selection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7" y="2943294"/>
            <a:ext cx="491390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clustering algorithms rank public findings by risk and relevance, ensuring red teams focus on high-value targets without human bias, optimizing the effectiveness of their efforts.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</Words>
  <Application>Microsoft Office PowerPoint</Application>
  <PresentationFormat>Widescreen</PresentationFormat>
  <Paragraphs>203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AI-Augmented Red Teaming</dc:title>
  <dc:subject>AI-Augmented Red Teaming</dc:subject>
  <dc:creator>Kimi</dc:creator>
  <cp:lastModifiedBy>Sean</cp:lastModifiedBy>
  <cp:revision>2</cp:revision>
  <dcterms:created xsi:type="dcterms:W3CDTF">2025-12-02T06:16:45Z</dcterms:created>
  <dcterms:modified xsi:type="dcterms:W3CDTF">2025-12-02T06:17:42Z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{"Label":"AI-Augmented Red Teaming","ContentProducer":"001191110108MACG2KBH8F10000","ProduceID":"d4n87i72ekftcs57aneg","ReservedCode1":"","ContentPropagator":"001191110108MACG2KBH8F20000","PropagateID":"d4n87i72ekftcs57aneg","ReservedCode2":""}</vt:lpwstr>
  </property>
</Properties>
</file>